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00"/>
    <a:srgbClr val="2D72B1"/>
    <a:srgbClr val="0081E2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1F420F6-80E8-48F8-8245-25831A812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468"/>
            <a:ext cx="12192000" cy="43944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999250-9B52-4D87-9060-F1894061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550" y="4319722"/>
            <a:ext cx="5251450" cy="1354773"/>
          </a:xfrm>
          <a:noFill/>
        </p:spPr>
        <p:txBody>
          <a:bodyPr anchor="b">
            <a:noAutofit/>
          </a:bodyPr>
          <a:lstStyle>
            <a:lvl1pPr algn="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FF002AC-2DBB-4E99-B222-55BCCF926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0550" y="5695057"/>
            <a:ext cx="5251450" cy="941388"/>
          </a:xfrm>
          <a:noFill/>
        </p:spPr>
        <p:txBody>
          <a:bodyPr/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47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56D68E-0A37-4B1C-BDA9-C9F3E8A315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5214" y="5927280"/>
            <a:ext cx="2486042" cy="7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">
            <a:extLst>
              <a:ext uri="{FF2B5EF4-FFF2-40B4-BE49-F238E27FC236}">
                <a16:creationId xmlns:a16="http://schemas.microsoft.com/office/drawing/2014/main" id="{2DAD2385-B014-4801-B7E5-27CF7A3BE494}"/>
              </a:ext>
            </a:extLst>
          </p:cNvPr>
          <p:cNvSpPr/>
          <p:nvPr userDrawn="1"/>
        </p:nvSpPr>
        <p:spPr>
          <a:xfrm>
            <a:off x="-1" y="0"/>
            <a:ext cx="943864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87F64-D006-4F4F-8F5B-DFD6DF65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721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485F-5CB7-41D4-A8E5-12A2E8834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3015-0DBB-4336-A588-7CE6A072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Date: </a:t>
            </a:r>
            <a:fld id="{BA836F0E-850D-4FCE-B47F-4C0F615567B3}" type="datetimeFigureOut">
              <a:rPr lang="en-IN" smtClean="0"/>
              <a:pPr/>
              <a:t>08-05-2023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6674F-401A-4284-A28A-2B94571C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ISDCS2023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693C-EC43-43AD-980E-77A0CC7E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892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48ED697-1ED8-49BF-B1B0-C98AC9E60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17796" y="6013221"/>
            <a:ext cx="2217862" cy="6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845D91-8AA0-4246-B287-9EBDB471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605D-94B3-49D6-86A4-6E8C445B7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A5665-0D4D-4932-A68F-5A3DD02CF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78EC8-EFAA-4C0B-A63C-1349F971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Date: </a:t>
            </a:r>
            <a:fld id="{BA836F0E-850D-4FCE-B47F-4C0F615567B3}" type="datetimeFigureOut">
              <a:rPr lang="en-IN" smtClean="0"/>
              <a:pPr/>
              <a:t>08-05-2023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2C144-8252-470C-9E0D-6A4F2AA1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ISDCS2023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E149D-AA49-4E84-9267-00888CFE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2D13D13C-CEED-416B-9A67-FE5AEF100BF3}"/>
              </a:ext>
            </a:extLst>
          </p:cNvPr>
          <p:cNvSpPr/>
          <p:nvPr userDrawn="1"/>
        </p:nvSpPr>
        <p:spPr>
          <a:xfrm>
            <a:off x="-1" y="0"/>
            <a:ext cx="943864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64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6217EE0-94C8-459C-B4A7-5A5DD5752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95840" y="6003668"/>
            <a:ext cx="2185508" cy="6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D9D37-CC15-4A3B-BB1B-42BA51A0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Date: </a:t>
            </a:r>
            <a:fld id="{BA836F0E-850D-4FCE-B47F-4C0F615567B3}" type="datetimeFigureOut">
              <a:rPr lang="en-IN" smtClean="0"/>
              <a:pPr/>
              <a:t>08-05-2023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59D8F-8AB0-48C8-95FE-38DB5245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ISDCS2023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5B722-8E66-4E10-A0BA-A7329D3B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24AF8FA7-26E3-430B-927F-26B86192B3ED}"/>
              </a:ext>
            </a:extLst>
          </p:cNvPr>
          <p:cNvSpPr/>
          <p:nvPr userDrawn="1"/>
        </p:nvSpPr>
        <p:spPr>
          <a:xfrm>
            <a:off x="-1" y="0"/>
            <a:ext cx="943864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DFF9D-D337-4392-ACAB-39C6770D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23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AF79F4-2CA2-433E-AA6E-8D28C4F02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85390"/>
            <a:ext cx="12188952" cy="844339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01843F1-AC96-46A2-8903-8D67E0E36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138472"/>
            <a:ext cx="2325385" cy="7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594D37-8B93-AD11-7C2B-69ACC2C0ED1C}"/>
              </a:ext>
            </a:extLst>
          </p:cNvPr>
          <p:cNvSpPr txBox="1"/>
          <p:nvPr userDrawn="1"/>
        </p:nvSpPr>
        <p:spPr>
          <a:xfrm>
            <a:off x="6264957" y="-138968"/>
            <a:ext cx="521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4800" b="1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8801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F9E2D-0A7F-4436-87C8-3A49BAC0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79DA8-EA7C-48BA-946E-3C7C96C8A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332FB-2A90-4787-99E9-63F473E78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6F0E-850D-4FCE-B47F-4C0F615567B3}" type="datetimeFigureOut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9D49F-A4D5-4E73-96DD-F54C61336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A6231-2CEE-4A27-BEE5-723EEA0F8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17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0E811A-603E-4CEE-9567-ECE0BAC3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31777"/>
            <a:ext cx="12192000" cy="695138"/>
          </a:xfrm>
        </p:spPr>
        <p:txBody>
          <a:bodyPr/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1D02EA-2326-4FC1-840C-4AD12BC231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40550" y="5541485"/>
            <a:ext cx="5251450" cy="13165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 Name</a:t>
            </a:r>
          </a:p>
          <a:p>
            <a:pPr marL="0" indent="0" algn="r">
              <a:buNone/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of the Authors’ Names</a:t>
            </a:r>
          </a:p>
          <a:p>
            <a:pPr marL="0" indent="0" algn="r">
              <a:buNone/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 and Authors Affiliation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28B9D-180E-0B7E-8128-10BEE486209B}"/>
              </a:ext>
            </a:extLst>
          </p:cNvPr>
          <p:cNvSpPr txBox="1"/>
          <p:nvPr/>
        </p:nvSpPr>
        <p:spPr>
          <a:xfrm>
            <a:off x="0" y="6488668"/>
            <a:ext cx="1844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ID:</a:t>
            </a:r>
          </a:p>
        </p:txBody>
      </p:sp>
    </p:spTree>
    <p:extLst>
      <p:ext uri="{BB962C8B-B14F-4D97-AF65-F5344CB8AC3E}">
        <p14:creationId xmlns:p14="http://schemas.microsoft.com/office/powerpoint/2010/main" val="69847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IN" sz="4000" b="1" dirty="0"/>
              <a:t>Title Font Size - 40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A168-B0CC-4503-B67B-D7CCCD90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256723"/>
          </a:xfrm>
        </p:spPr>
        <p:txBody>
          <a:bodyPr/>
          <a:lstStyle/>
          <a:p>
            <a:r>
              <a:rPr lang="en-US" sz="2800" dirty="0"/>
              <a:t>Body Font Type : Calibri (Body)</a:t>
            </a:r>
          </a:p>
          <a:p>
            <a:r>
              <a:rPr lang="en-US" sz="2800" dirty="0"/>
              <a:t>Body Minimum Font Size: 24</a:t>
            </a:r>
          </a:p>
          <a:p>
            <a:r>
              <a:rPr lang="en-US" sz="3600" dirty="0"/>
              <a:t>Body Maximum Font Size: 30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6ED2E-A47D-4B99-A713-DD6C32D1ECDF}"/>
              </a:ext>
            </a:extLst>
          </p:cNvPr>
          <p:cNvSpPr txBox="1"/>
          <p:nvPr/>
        </p:nvSpPr>
        <p:spPr>
          <a:xfrm>
            <a:off x="-303623" y="5074349"/>
            <a:ext cx="11875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References Font Size: 18, Covering Title, First author name, Short form of conference/journal, publication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939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682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65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        Presentation Title</vt:lpstr>
      <vt:lpstr>Title Font Size - 40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Shetty, Veeresh (DI SW ST&amp;MK ISME GEE MDG)</dc:creator>
  <cp:lastModifiedBy>DAS SUBHAJIT</cp:lastModifiedBy>
  <cp:revision>17</cp:revision>
  <dcterms:created xsi:type="dcterms:W3CDTF">2022-01-30T01:07:43Z</dcterms:created>
  <dcterms:modified xsi:type="dcterms:W3CDTF">2023-05-08T10:01:17Z</dcterms:modified>
</cp:coreProperties>
</file>